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7" r:id="rId2"/>
  </p:sldIdLst>
  <p:sldSz cx="7556500" cy="10693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08" autoAdjust="0"/>
    <p:restoredTop sz="94578" autoAdjust="0"/>
  </p:normalViewPr>
  <p:slideViewPr>
    <p:cSldViewPr>
      <p:cViewPr varScale="1">
        <p:scale>
          <a:sx n="66" d="100"/>
          <a:sy n="66" d="100"/>
        </p:scale>
        <p:origin x="2008" y="2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368" userDrawn="1">
          <p15:clr>
            <a:srgbClr val="FBAE40"/>
          </p15:clr>
        </p15:guide>
        <p15:guide id="2" pos="238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628D81DD-4E2D-6BA2-52A6-0650E87FDA2E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-146050" y="-206680"/>
            <a:ext cx="7848600" cy="1110675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486628-E4A2-9432-9C64-3AB9ABCDE9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ZoneTexte 28">
            <a:extLst>
              <a:ext uri="{FF2B5EF4-FFF2-40B4-BE49-F238E27FC236}">
                <a16:creationId xmlns:a16="http://schemas.microsoft.com/office/drawing/2014/main" id="{A74DC0F2-4BE7-D924-4FBA-B40E02C76ACF}"/>
              </a:ext>
            </a:extLst>
          </p:cNvPr>
          <p:cNvSpPr txBox="1"/>
          <p:nvPr/>
        </p:nvSpPr>
        <p:spPr>
          <a:xfrm>
            <a:off x="756080" y="1692578"/>
            <a:ext cx="6335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ZoneTexte 29">
            <a:extLst>
              <a:ext uri="{FF2B5EF4-FFF2-40B4-BE49-F238E27FC236}">
                <a16:creationId xmlns:a16="http://schemas.microsoft.com/office/drawing/2014/main" id="{80913481-E25B-D507-4F71-C53E5D569CDD}"/>
              </a:ext>
            </a:extLst>
          </p:cNvPr>
          <p:cNvSpPr txBox="1"/>
          <p:nvPr/>
        </p:nvSpPr>
        <p:spPr>
          <a:xfrm>
            <a:off x="961225" y="1920451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476FE137-8201-1172-ED4F-B31F3CDF78B6}"/>
              </a:ext>
            </a:extLst>
          </p:cNvPr>
          <p:cNvSpPr txBox="1"/>
          <p:nvPr/>
        </p:nvSpPr>
        <p:spPr>
          <a:xfrm>
            <a:off x="5683250" y="2134917"/>
            <a:ext cx="63350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0EA5B309-C540-0768-DF48-946B5E47541A}"/>
              </a:ext>
            </a:extLst>
          </p:cNvPr>
          <p:cNvSpPr txBox="1"/>
          <p:nvPr/>
        </p:nvSpPr>
        <p:spPr>
          <a:xfrm>
            <a:off x="1300307" y="2765205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E55D111-1253-AF65-F3F1-792D97142DE5}"/>
              </a:ext>
            </a:extLst>
          </p:cNvPr>
          <p:cNvSpPr txBox="1"/>
          <p:nvPr/>
        </p:nvSpPr>
        <p:spPr>
          <a:xfrm>
            <a:off x="1253132" y="2987301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ZoneTexte 33">
            <a:extLst>
              <a:ext uri="{FF2B5EF4-FFF2-40B4-BE49-F238E27FC236}">
                <a16:creationId xmlns:a16="http://schemas.microsoft.com/office/drawing/2014/main" id="{B31C79A6-4B80-EB18-A948-984AB59FEC44}"/>
              </a:ext>
            </a:extLst>
          </p:cNvPr>
          <p:cNvSpPr txBox="1"/>
          <p:nvPr/>
        </p:nvSpPr>
        <p:spPr>
          <a:xfrm>
            <a:off x="719466" y="3211066"/>
            <a:ext cx="76174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ZoneTexte 34">
            <a:extLst>
              <a:ext uri="{FF2B5EF4-FFF2-40B4-BE49-F238E27FC236}">
                <a16:creationId xmlns:a16="http://schemas.microsoft.com/office/drawing/2014/main" id="{2C5ECF75-21EF-479E-01D1-85F5B344ACC8}"/>
              </a:ext>
            </a:extLst>
          </p:cNvPr>
          <p:cNvSpPr txBox="1"/>
          <p:nvPr/>
        </p:nvSpPr>
        <p:spPr>
          <a:xfrm>
            <a:off x="1719005" y="4575653"/>
            <a:ext cx="464574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fr-FR" sz="1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Votre résumé ici</a:t>
            </a:r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560066B5-1401-8FEB-97E5-C1B81B758F7B}"/>
              </a:ext>
            </a:extLst>
          </p:cNvPr>
          <p:cNvSpPr txBox="1"/>
          <p:nvPr/>
        </p:nvSpPr>
        <p:spPr>
          <a:xfrm>
            <a:off x="849321" y="2561132"/>
            <a:ext cx="6976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xxxxxxxx</a:t>
            </a:r>
            <a:endParaRPr lang="fr-FR" sz="1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73721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10</Words>
  <Application>Microsoft Macintosh PowerPoint</Application>
  <PresentationFormat>Personnalisé</PresentationFormat>
  <Paragraphs>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Calibri</vt:lpstr>
      <vt:lpstr>Times New Roman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PRIX GREPI JUNIOR 2026 PROPOSITION DE RESUME</dc:title>
  <cp:lastModifiedBy>Anaëlle Gillet</cp:lastModifiedBy>
  <cp:revision>5</cp:revision>
  <cp:lastPrinted>2026-06-17T15:30:49Z</cp:lastPrinted>
  <dcterms:created xsi:type="dcterms:W3CDTF">2006-08-16T00:00:00Z</dcterms:created>
  <dcterms:modified xsi:type="dcterms:W3CDTF">2026-06-17T15:34:25Z</dcterms:modified>
  <dc:identifier>DAHItVyhtjk</dc:identifier>
</cp:coreProperties>
</file>